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4" r:id="rId9"/>
    <p:sldId id="265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2069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3222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710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9276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058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1256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8717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694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7690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365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4525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0EF2A-B0D3-4896-A422-E1A7071D7B4D}" type="datetimeFigureOut">
              <a:rPr lang="en-IN" smtClean="0"/>
              <a:t>21-11-2022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E8F92-8805-42BE-84D5-D92C29AD3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0477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661" t="18508" r="8085" b="29761"/>
          <a:stretch/>
        </p:blipFill>
        <p:spPr>
          <a:xfrm>
            <a:off x="182880" y="225084"/>
            <a:ext cx="11859065" cy="39530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2827605" y="2841674"/>
            <a:ext cx="2278967" cy="133643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3416105" y="1474766"/>
            <a:ext cx="2070296" cy="21335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4900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1639" t="23510" r="2571" b="9760"/>
          <a:stretch/>
        </p:blipFill>
        <p:spPr>
          <a:xfrm>
            <a:off x="182878" y="126607"/>
            <a:ext cx="7258931" cy="48814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461892" y="3810001"/>
            <a:ext cx="6979917" cy="119809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023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1644" t="23648" r="4021" b="10121"/>
          <a:stretch/>
        </p:blipFill>
        <p:spPr>
          <a:xfrm>
            <a:off x="215423" y="246499"/>
            <a:ext cx="8830102" cy="60515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2335237" y="3235569"/>
            <a:ext cx="3179298" cy="281354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2811194" y="5920155"/>
            <a:ext cx="3179298" cy="281354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2867466" y="243996"/>
            <a:ext cx="987082" cy="403118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2573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769" t="12548" r="74180" b="39620"/>
          <a:stretch/>
        </p:blipFill>
        <p:spPr>
          <a:xfrm>
            <a:off x="6396844" y="122283"/>
            <a:ext cx="3105443" cy="396708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3152" t="46394" r="42519" b="7644"/>
          <a:stretch/>
        </p:blipFill>
        <p:spPr>
          <a:xfrm>
            <a:off x="9793749" y="122283"/>
            <a:ext cx="2321170" cy="418584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41964" t="32548" r="7082" b="21875"/>
          <a:stretch/>
        </p:blipFill>
        <p:spPr>
          <a:xfrm>
            <a:off x="178924" y="122283"/>
            <a:ext cx="6081200" cy="305814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" name="Rectangle 6"/>
          <p:cNvSpPr/>
          <p:nvPr/>
        </p:nvSpPr>
        <p:spPr>
          <a:xfrm>
            <a:off x="1828800" y="2897945"/>
            <a:ext cx="253218" cy="28247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6551586" y="712563"/>
            <a:ext cx="2845632" cy="3184188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139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1746" t="37547" r="20412" b="21875"/>
          <a:stretch/>
        </p:blipFill>
        <p:spPr>
          <a:xfrm>
            <a:off x="196948" y="182881"/>
            <a:ext cx="5106572" cy="30785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675248" y="2954214"/>
            <a:ext cx="3446585" cy="25092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111350" y="1652955"/>
            <a:ext cx="689316" cy="27431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194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1638" t="23703" r="20411" b="29759"/>
          <a:stretch/>
        </p:blipFill>
        <p:spPr>
          <a:xfrm>
            <a:off x="211015" y="225082"/>
            <a:ext cx="5134708" cy="35401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3235568" y="928466"/>
            <a:ext cx="1913207" cy="98474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885070" y="3472122"/>
            <a:ext cx="1702191" cy="279063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5154" t="15048" r="20411" b="6683"/>
          <a:stretch/>
        </p:blipFill>
        <p:spPr>
          <a:xfrm>
            <a:off x="5430128" y="211014"/>
            <a:ext cx="3179299" cy="57255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5695072" y="4890614"/>
            <a:ext cx="1648263" cy="4551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5526259" y="686843"/>
            <a:ext cx="2647069" cy="241623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196947" y="211014"/>
            <a:ext cx="8412480" cy="57255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6133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5046" t="15049" r="1490" b="6490"/>
          <a:stretch/>
        </p:blipFill>
        <p:spPr>
          <a:xfrm>
            <a:off x="154745" y="196947"/>
            <a:ext cx="5655214" cy="573961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589669" y="3835537"/>
            <a:ext cx="5220290" cy="4551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250874" y="658708"/>
            <a:ext cx="790135" cy="29789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4937" t="15048" r="17276" b="6875"/>
          <a:stretch/>
        </p:blipFill>
        <p:spPr>
          <a:xfrm>
            <a:off x="6020972" y="196946"/>
            <a:ext cx="3633207" cy="573961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6132339" y="658708"/>
            <a:ext cx="3521840" cy="28382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6310056" y="4916405"/>
            <a:ext cx="1708529" cy="4551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346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0125" t="23318" r="2464" b="17452"/>
          <a:stretch/>
        </p:blipFill>
        <p:spPr>
          <a:xfrm>
            <a:off x="140678" y="196948"/>
            <a:ext cx="7469944" cy="43328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140678" y="1561514"/>
            <a:ext cx="1491174" cy="801858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630704" y="3908475"/>
            <a:ext cx="6979917" cy="28369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463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1421" t="23703" r="5492" b="7259"/>
          <a:stretch/>
        </p:blipFill>
        <p:spPr>
          <a:xfrm>
            <a:off x="112541" y="112542"/>
            <a:ext cx="6541478" cy="47828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4754881" y="799262"/>
            <a:ext cx="1744394" cy="190173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139484" y="2954214"/>
            <a:ext cx="858128" cy="295423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1674057" y="3938954"/>
            <a:ext cx="1547446" cy="26728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4937" t="15240" r="2680" b="6683"/>
          <a:stretch/>
        </p:blipFill>
        <p:spPr>
          <a:xfrm>
            <a:off x="6790010" y="112542"/>
            <a:ext cx="5237868" cy="54249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 6"/>
          <p:cNvSpPr/>
          <p:nvPr/>
        </p:nvSpPr>
        <p:spPr>
          <a:xfrm>
            <a:off x="6904894" y="546044"/>
            <a:ext cx="747931" cy="253218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7208518" y="4002256"/>
            <a:ext cx="4819359" cy="40093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9864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4720" t="15432" r="20953" b="6491"/>
          <a:stretch/>
        </p:blipFill>
        <p:spPr>
          <a:xfrm>
            <a:off x="182880" y="196947"/>
            <a:ext cx="2978125" cy="53738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315349" y="611941"/>
            <a:ext cx="2019888" cy="24618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453681" y="3198050"/>
            <a:ext cx="770208" cy="24853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1315" t="23125" r="5706" b="9182"/>
          <a:stretch/>
        </p:blipFill>
        <p:spPr>
          <a:xfrm>
            <a:off x="3283631" y="196945"/>
            <a:ext cx="7480659" cy="53738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3413172" y="4900244"/>
            <a:ext cx="3437793" cy="30480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759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SURESH</dc:creator>
  <cp:lastModifiedBy>SURESH</cp:lastModifiedBy>
  <cp:revision>10</cp:revision>
  <dcterms:created xsi:type="dcterms:W3CDTF">2022-11-21T16:03:45Z</dcterms:created>
  <dcterms:modified xsi:type="dcterms:W3CDTF">2022-11-21T16:56:26Z</dcterms:modified>
</cp:coreProperties>
</file>

<file path=docProps/thumbnail.jpeg>
</file>